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3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CF0F9E-6D6D-498A-995C-10A12C9C6D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7393FEC-4BF5-4ED8-94F6-6ECF33F2A4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CD099F4-C837-4905-ABA7-3AE76140E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908CC-0ADC-42C6-AB14-B6F651F63655}" type="datetimeFigureOut">
              <a:rPr kumimoji="1" lang="ja-JP" altLang="en-US" smtClean="0"/>
              <a:t>2020/4/16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A15D700-EB65-47FA-8E17-7E01C5B13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7837747-41E8-4FFE-8518-7342AF5E2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E7677-3D52-4E8B-ABBE-8A622C601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1452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D25637-BB5B-41D5-B038-34D329E48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5A5D2DD-EF08-4EE7-8761-A9D362ADC6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675A4C2-81FB-410C-9D3F-43F36B1AB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908CC-0ADC-42C6-AB14-B6F651F63655}" type="datetimeFigureOut">
              <a:rPr kumimoji="1" lang="ja-JP" altLang="en-US" smtClean="0"/>
              <a:t>2020/4/16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BE40786-852F-4DD8-98C5-4CD3A379E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3CA19B9-E1A2-4486-B720-32EC76760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E7677-3D52-4E8B-ABBE-8A622C601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610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01A5CE4-0F82-476E-B50A-E4B63013B1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40A1F0E-CBC7-41AD-A344-7D2A0BFF55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F00BCC0-21B3-4F12-A384-7B79F81CE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908CC-0ADC-42C6-AB14-B6F651F63655}" type="datetimeFigureOut">
              <a:rPr kumimoji="1" lang="ja-JP" altLang="en-US" smtClean="0"/>
              <a:t>2020/4/16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7A0D1C4-C1A7-4AA5-8346-2D1E29850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394753E-B0FE-4C89-9856-BE240E45F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E7677-3D52-4E8B-ABBE-8A622C601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363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049E19-4B26-4635-BCD5-7DAB424FA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B6C18EB-6E5B-436A-A80C-F493B14388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573BF4-F43D-4E7C-A6D6-AC5D6BF3E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908CC-0ADC-42C6-AB14-B6F651F63655}" type="datetimeFigureOut">
              <a:rPr kumimoji="1" lang="ja-JP" altLang="en-US" smtClean="0"/>
              <a:t>2020/4/16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8F794EE-7482-4186-B7CC-2D2979CE2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C11D75E-6B17-4D0D-9FAE-92B485543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E7677-3D52-4E8B-ABBE-8A622C601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5277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862C31-01C8-43C6-B48A-A97348BED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FC0E20F-B05D-4D4B-BF6E-CE5218BAE7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ADA5D2C-4244-40AA-8A77-D6621A025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908CC-0ADC-42C6-AB14-B6F651F63655}" type="datetimeFigureOut">
              <a:rPr kumimoji="1" lang="ja-JP" altLang="en-US" smtClean="0"/>
              <a:t>2020/4/16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71008B-E2E4-43CD-A4FE-D7CB65CD6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6383A4F-7A1E-46EC-BE63-E46B7BCEB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E7677-3D52-4E8B-ABBE-8A622C601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2030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A8ACBE-1694-4C48-9F27-8EC91A178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E13232F-D473-455B-BF7A-FEAD8AAB85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38806B2-834A-4CFC-899B-EE2B1D03F1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042AE5F-3748-4052-8BD6-35573BAA5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908CC-0ADC-42C6-AB14-B6F651F63655}" type="datetimeFigureOut">
              <a:rPr kumimoji="1" lang="ja-JP" altLang="en-US" smtClean="0"/>
              <a:t>2020/4/16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5EF5894-DFCD-4D64-9885-24753DF10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50D0930-7609-4020-A8AF-FFE7A44B9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E7677-3D52-4E8B-ABBE-8A622C601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1097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D94C26-F3AB-42BD-A7E0-7A565F911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C7DE6D1-E858-4382-B007-DCB076F92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08CFBA1-3A20-4739-B79B-557AA8A20E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2C056E4-41D6-4BF7-BBB7-1CB6D3AE58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748392D-ECE2-4AE0-B3EF-587C956BD6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643C3C4-8D3B-42EB-ACE7-A80F71CA4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908CC-0ADC-42C6-AB14-B6F651F63655}" type="datetimeFigureOut">
              <a:rPr kumimoji="1" lang="ja-JP" altLang="en-US" smtClean="0"/>
              <a:t>2020/4/16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7B16548-16CA-41A0-B0EF-03C250F6F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AACF733-A347-4F07-897F-0E120196B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E7677-3D52-4E8B-ABBE-8A622C601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3117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1A5288-28E3-4A66-AB31-ACA2260C6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013F319-B7FC-4C8B-810F-F7DDC5BB1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908CC-0ADC-42C6-AB14-B6F651F63655}" type="datetimeFigureOut">
              <a:rPr kumimoji="1" lang="ja-JP" altLang="en-US" smtClean="0"/>
              <a:t>2020/4/16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53B860E-578A-4AAE-8FA8-2E77D1DF2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32DA450-669F-4A99-BBB4-87537C09F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E7677-3D52-4E8B-ABBE-8A622C601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6948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9B65783-E98E-4F51-B16B-EB0F312CC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908CC-0ADC-42C6-AB14-B6F651F63655}" type="datetimeFigureOut">
              <a:rPr kumimoji="1" lang="ja-JP" altLang="en-US" smtClean="0"/>
              <a:t>2020/4/16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1E28AAB-DB37-4D36-B683-95895E20A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451552-AB7C-45DE-8349-8C812CA8C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E7677-3D52-4E8B-ABBE-8A622C601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2998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797860-F0AE-4D80-A83F-9B364C1F2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B3C7263-1131-4EFA-B2E2-451762C17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418F2AD-BF63-4D22-B9C0-8841B4007D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C08FA24-169B-4BB8-8127-C75434B6C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908CC-0ADC-42C6-AB14-B6F651F63655}" type="datetimeFigureOut">
              <a:rPr kumimoji="1" lang="ja-JP" altLang="en-US" smtClean="0"/>
              <a:t>2020/4/16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97C7DC9-CA6A-4DC2-BE12-B025F4B49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F67A0E3-B793-4EBA-9D48-E2C90FDCB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E7677-3D52-4E8B-ABBE-8A622C601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4309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99C558-9E30-4142-B4F5-FBAC9DBC9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BCC040E-2E3A-4DB7-8F36-EA3543D91F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E1080FD-AEFE-4771-9119-EB637165A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D5BBCC3-9474-4DAE-B9FF-6CDB1C025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908CC-0ADC-42C6-AB14-B6F651F63655}" type="datetimeFigureOut">
              <a:rPr kumimoji="1" lang="ja-JP" altLang="en-US" smtClean="0"/>
              <a:t>2020/4/16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85C1F78-1CF6-4F20-A1C2-C5D24707E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E54DC48-A2BE-4F37-BE31-B2F58BF65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E7677-3D52-4E8B-ABBE-8A622C601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07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6FDA6CC-5850-409E-B7AB-DEECDC199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FB7BE11-AB3B-4C5A-8818-42B0CD3D0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25F72B0-419F-46CF-B00D-B585EEED4D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908CC-0ADC-42C6-AB14-B6F651F63655}" type="datetimeFigureOut">
              <a:rPr kumimoji="1" lang="ja-JP" altLang="en-US" smtClean="0"/>
              <a:t>2020/4/16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677FEF-3630-4FEC-B638-1793E69C0F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A63597-9DC0-4125-8C8F-8045C91B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E7677-3D52-4E8B-ABBE-8A622C601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0952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CCF107B-44E3-4305-9F12-6EF5C68B7EC9}"/>
              </a:ext>
            </a:extLst>
          </p:cNvPr>
          <p:cNvSpPr txBox="1"/>
          <p:nvPr/>
        </p:nvSpPr>
        <p:spPr>
          <a:xfrm>
            <a:off x="411204" y="271153"/>
            <a:ext cx="5594801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コンセプト↓</a:t>
            </a:r>
            <a:endParaRPr kumimoji="1" lang="en-US" altLang="ja-JP" sz="3200" dirty="0">
              <a:latin typeface="コーポレート・ロゴＢ" panose="02000600000000000000" pitchFamily="2" charset="-128"/>
              <a:ea typeface="コーポレート・ロゴＢ" panose="02000600000000000000" pitchFamily="2" charset="-128"/>
            </a:endParaRPr>
          </a:p>
          <a:p>
            <a:r>
              <a:rPr lang="ja-JP" altLang="en-US" sz="5400" dirty="0">
                <a:highlight>
                  <a:srgbClr val="FFFF00"/>
                </a:highlight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一人一</a:t>
            </a:r>
            <a:r>
              <a:rPr lang="en-US" altLang="ja-JP" sz="5400" dirty="0">
                <a:highlight>
                  <a:srgbClr val="FFFF00"/>
                </a:highlight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FUN</a:t>
            </a:r>
            <a:r>
              <a:rPr lang="ja-JP" altLang="en-US" sz="5400" dirty="0">
                <a:highlight>
                  <a:srgbClr val="FFFF00"/>
                </a:highlight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の時代</a:t>
            </a:r>
            <a:endParaRPr kumimoji="1" lang="ja-JP" altLang="en-US" sz="5400" dirty="0">
              <a:highlight>
                <a:srgbClr val="FFFF00"/>
              </a:highlight>
              <a:latin typeface="コーポレート・ロゴＢ" panose="02000600000000000000" pitchFamily="2" charset="-128"/>
              <a:ea typeface="コーポレート・ロゴＢ" panose="02000600000000000000" pitchFamily="2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82A3E07-13E0-4A2D-8090-CD8D292E51C2}"/>
              </a:ext>
            </a:extLst>
          </p:cNvPr>
          <p:cNvSpPr txBox="1"/>
          <p:nvPr/>
        </p:nvSpPr>
        <p:spPr>
          <a:xfrm>
            <a:off x="411204" y="1939421"/>
            <a:ext cx="10386177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…</a:t>
            </a:r>
            <a:r>
              <a:rPr kumimoji="1" lang="ja-JP" altLang="en-US" sz="24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自分が心から楽しいと感じ</a:t>
            </a:r>
            <a:r>
              <a:rPr lang="ja-JP" altLang="en-US" sz="24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、</a:t>
            </a:r>
            <a:r>
              <a:rPr kumimoji="1" lang="ja-JP" altLang="en-US" sz="24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愛情をかけられるコトやモノ</a:t>
            </a:r>
            <a:endParaRPr kumimoji="1" lang="en-US" altLang="ja-JP" sz="2400" dirty="0">
              <a:latin typeface="コーポレート・ロゴＢ" panose="02000600000000000000" pitchFamily="2" charset="-128"/>
              <a:ea typeface="コーポレート・ロゴＢ" panose="02000600000000000000" pitchFamily="2" charset="-128"/>
            </a:endParaRPr>
          </a:p>
          <a:p>
            <a:r>
              <a:rPr lang="ja-JP" altLang="en-US" sz="24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その喜び（</a:t>
            </a:r>
            <a:r>
              <a:rPr lang="en-US" altLang="ja-JP" sz="24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FUN</a:t>
            </a:r>
            <a:r>
              <a:rPr lang="ja-JP" altLang="en-US" sz="24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）エネルギーが製品やサービスに乗り</a:t>
            </a:r>
            <a:endParaRPr lang="en-US" altLang="ja-JP" sz="2400" dirty="0">
              <a:latin typeface="コーポレート・ロゴＢ" panose="02000600000000000000" pitchFamily="2" charset="-128"/>
              <a:ea typeface="コーポレート・ロゴＢ" panose="02000600000000000000" pitchFamily="2" charset="-128"/>
            </a:endParaRPr>
          </a:p>
          <a:p>
            <a:r>
              <a:rPr lang="ja-JP" altLang="en-US" sz="24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それを必要としている人々と</a:t>
            </a:r>
            <a:endParaRPr lang="en-US" altLang="ja-JP" sz="2400" dirty="0">
              <a:latin typeface="コーポレート・ロゴＢ" panose="02000600000000000000" pitchFamily="2" charset="-128"/>
              <a:ea typeface="コーポレート・ロゴＢ" panose="02000600000000000000" pitchFamily="2" charset="-128"/>
            </a:endParaRPr>
          </a:p>
          <a:p>
            <a:r>
              <a:rPr lang="ja-JP" altLang="en-US" sz="24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物理的キョリやコミュニティの枠を超え</a:t>
            </a:r>
            <a:endParaRPr lang="en-US" altLang="ja-JP" sz="2400" dirty="0">
              <a:latin typeface="コーポレート・ロゴＢ" panose="02000600000000000000" pitchFamily="2" charset="-128"/>
              <a:ea typeface="コーポレート・ロゴＢ" panose="02000600000000000000" pitchFamily="2" charset="-128"/>
            </a:endParaRPr>
          </a:p>
          <a:p>
            <a:r>
              <a:rPr lang="ja-JP" altLang="en-US" sz="24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バーチャルに繋がり合える時代が本格的に到来しました</a:t>
            </a:r>
            <a:endParaRPr lang="en-US" altLang="ja-JP" sz="2400" dirty="0">
              <a:latin typeface="コーポレート・ロゴＢ" panose="02000600000000000000" pitchFamily="2" charset="-128"/>
              <a:ea typeface="コーポレート・ロゴＢ" panose="02000600000000000000" pitchFamily="2" charset="-128"/>
            </a:endParaRPr>
          </a:p>
          <a:p>
            <a:endParaRPr lang="en-US" altLang="ja-JP" sz="2400" dirty="0">
              <a:latin typeface="コーポレート・ロゴＢ" panose="02000600000000000000" pitchFamily="2" charset="-128"/>
              <a:ea typeface="コーポレート・ロゴＢ" panose="02000600000000000000" pitchFamily="2" charset="-128"/>
            </a:endParaRPr>
          </a:p>
          <a:p>
            <a:r>
              <a:rPr lang="ja-JP" altLang="en-US" sz="3200" dirty="0">
                <a:highlight>
                  <a:srgbClr val="C0C0C0"/>
                </a:highlight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時代は、一億総商人であり、一億総エンターテイナー</a:t>
            </a:r>
            <a:endParaRPr lang="en-US" altLang="ja-JP" sz="3200" dirty="0">
              <a:highlight>
                <a:srgbClr val="C0C0C0"/>
              </a:highlight>
              <a:latin typeface="コーポレート・ロゴＢ" panose="02000600000000000000" pitchFamily="2" charset="-128"/>
              <a:ea typeface="コーポレート・ロゴＢ" panose="02000600000000000000" pitchFamily="2" charset="-128"/>
            </a:endParaRPr>
          </a:p>
          <a:p>
            <a:r>
              <a:rPr lang="ja-JP" altLang="en-US" sz="24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自分の喜び（製品やサービス）と相手の喜び（お礼やお金）が交換される世界では</a:t>
            </a:r>
            <a:endParaRPr lang="en-US" altLang="ja-JP" sz="2400" dirty="0">
              <a:latin typeface="コーポレート・ロゴＢ" panose="02000600000000000000" pitchFamily="2" charset="-128"/>
              <a:ea typeface="コーポレート・ロゴＢ" panose="02000600000000000000" pitchFamily="2" charset="-128"/>
            </a:endParaRPr>
          </a:p>
          <a:p>
            <a:r>
              <a:rPr lang="ja-JP" altLang="en-US" sz="24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地位や年齢、立場は一切関係ありません</a:t>
            </a:r>
            <a:endParaRPr lang="en-US" altLang="ja-JP" sz="2400" dirty="0">
              <a:latin typeface="コーポレート・ロゴＢ" panose="02000600000000000000" pitchFamily="2" charset="-128"/>
              <a:ea typeface="コーポレート・ロゴＢ" panose="02000600000000000000" pitchFamily="2" charset="-128"/>
            </a:endParaRPr>
          </a:p>
          <a:p>
            <a:r>
              <a:rPr lang="ja-JP" altLang="en-US" sz="24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誰もが自分の個性のママで輝くことができます</a:t>
            </a:r>
            <a:endParaRPr lang="en-US" altLang="ja-JP" sz="2400" dirty="0">
              <a:latin typeface="コーポレート・ロゴＢ" panose="02000600000000000000" pitchFamily="2" charset="-128"/>
              <a:ea typeface="コーポレート・ロゴＢ" panose="02000600000000000000" pitchFamily="2" charset="-128"/>
            </a:endParaRPr>
          </a:p>
          <a:p>
            <a:r>
              <a:rPr lang="ja-JP" altLang="en-US" sz="24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ただし、自分が自分で自分の魅力・気質を十分に認め、磨き上げることが重要です</a:t>
            </a:r>
            <a:endParaRPr lang="en-US" altLang="ja-JP" sz="2400" dirty="0">
              <a:latin typeface="コーポレート・ロゴＢ" panose="02000600000000000000" pitchFamily="2" charset="-128"/>
              <a:ea typeface="コーポレート・ロゴＢ" panose="02000600000000000000" pitchFamily="2" charset="-128"/>
            </a:endParaRPr>
          </a:p>
          <a:p>
            <a:endParaRPr lang="en-US" altLang="ja-JP" sz="2400" dirty="0">
              <a:latin typeface="コーポレート・ロゴＢ" panose="02000600000000000000" pitchFamily="2" charset="-128"/>
              <a:ea typeface="コーポレート・ロゴＢ" panose="02000600000000000000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8814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写真, 男 が含まれている画像&#10;&#10;自動的に生成された説明">
            <a:extLst>
              <a:ext uri="{FF2B5EF4-FFF2-40B4-BE49-F238E27FC236}">
                <a16:creationId xmlns:a16="http://schemas.microsoft.com/office/drawing/2014/main" id="{40299BBC-5A09-47ED-9C30-B23B99006A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20"/>
          <a:stretch/>
        </p:blipFill>
        <p:spPr>
          <a:xfrm>
            <a:off x="417011" y="999706"/>
            <a:ext cx="5219396" cy="2791799"/>
          </a:xfrm>
          <a:prstGeom prst="rect">
            <a:avLst/>
          </a:prstGeom>
        </p:spPr>
      </p:pic>
      <p:pic>
        <p:nvPicPr>
          <p:cNvPr id="11" name="図 10" descr="テキスト, 地図 が含まれている画像&#10;&#10;自動的に生成された説明">
            <a:extLst>
              <a:ext uri="{FF2B5EF4-FFF2-40B4-BE49-F238E27FC236}">
                <a16:creationId xmlns:a16="http://schemas.microsoft.com/office/drawing/2014/main" id="{9534D4BF-4B25-428B-93D5-44948E05F5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500" y="3572449"/>
            <a:ext cx="4614612" cy="3127287"/>
          </a:xfrm>
          <a:prstGeom prst="rect">
            <a:avLst/>
          </a:prstGeom>
        </p:spPr>
      </p:pic>
      <p:pic>
        <p:nvPicPr>
          <p:cNvPr id="15" name="図 14" descr="テーブル が含まれている画像&#10;&#10;自動的に生成された説明">
            <a:extLst>
              <a:ext uri="{FF2B5EF4-FFF2-40B4-BE49-F238E27FC236}">
                <a16:creationId xmlns:a16="http://schemas.microsoft.com/office/drawing/2014/main" id="{B6AFF012-D877-4681-8C8E-2477701270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987" y="3429000"/>
            <a:ext cx="3225448" cy="3270736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8795A77-538B-4935-8D58-9C43ABFD394C}"/>
              </a:ext>
            </a:extLst>
          </p:cNvPr>
          <p:cNvSpPr txBox="1"/>
          <p:nvPr/>
        </p:nvSpPr>
        <p:spPr>
          <a:xfrm>
            <a:off x="411204" y="271153"/>
            <a:ext cx="37385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イラストイメージ・与件</a:t>
            </a:r>
            <a:endParaRPr kumimoji="1" lang="ja-JP" altLang="en-US" sz="5400" dirty="0">
              <a:highlight>
                <a:srgbClr val="FFFF00"/>
              </a:highlight>
              <a:latin typeface="コーポレート・ロゴＢ" panose="02000600000000000000" pitchFamily="2" charset="-128"/>
              <a:ea typeface="コーポレート・ロゴＢ" panose="02000600000000000000" pitchFamily="2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F69C66-4B5B-4E1E-8D78-D9DB808FFC00}"/>
              </a:ext>
            </a:extLst>
          </p:cNvPr>
          <p:cNvSpPr txBox="1"/>
          <p:nvPr/>
        </p:nvSpPr>
        <p:spPr>
          <a:xfrm>
            <a:off x="5813282" y="1072167"/>
            <a:ext cx="59900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・地球や大陸など、広い世界をベースに、距離やコミュニティの境なく、人々が繋がっている風景を出したいです</a:t>
            </a:r>
            <a:endParaRPr lang="en-US" altLang="ja-JP" sz="2000" dirty="0">
              <a:latin typeface="コーポレート・ロゴＢ" panose="02000600000000000000" pitchFamily="2" charset="-128"/>
              <a:ea typeface="コーポレート・ロゴＢ" panose="02000600000000000000" pitchFamily="2" charset="-128"/>
            </a:endParaRPr>
          </a:p>
          <a:p>
            <a:r>
              <a:rPr lang="ja-JP" altLang="en-US" sz="20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・なるべく沢山の人の顔（すべて女性）が欲しいですが、①や③のようにアイコンも交えながら沢山感を出すのもアリかも</a:t>
            </a:r>
            <a:endParaRPr lang="en-US" altLang="ja-JP" sz="2000" dirty="0">
              <a:latin typeface="コーポレート・ロゴＢ" panose="02000600000000000000" pitchFamily="2" charset="-128"/>
              <a:ea typeface="コーポレート・ロゴＢ" panose="02000600000000000000" pitchFamily="2" charset="-128"/>
            </a:endParaRPr>
          </a:p>
          <a:p>
            <a:endParaRPr lang="en-US" altLang="ja-JP" sz="2000" dirty="0">
              <a:latin typeface="コーポレート・ロゴＢ" panose="02000600000000000000" pitchFamily="2" charset="-128"/>
              <a:ea typeface="コーポレート・ロゴＢ" panose="02000600000000000000" pitchFamily="2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E27BC51-461D-42A1-85C6-1206B5999C5F}"/>
              </a:ext>
            </a:extLst>
          </p:cNvPr>
          <p:cNvSpPr txBox="1"/>
          <p:nvPr/>
        </p:nvSpPr>
        <p:spPr>
          <a:xfrm>
            <a:off x="411204" y="1015722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4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①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BA5C19C-3B4C-4618-8361-5C9E6B729BF6}"/>
              </a:ext>
            </a:extLst>
          </p:cNvPr>
          <p:cNvSpPr txBox="1"/>
          <p:nvPr/>
        </p:nvSpPr>
        <p:spPr>
          <a:xfrm>
            <a:off x="7372112" y="3572449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4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③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667A671-1397-4013-AF88-2AF5079619C1}"/>
              </a:ext>
            </a:extLst>
          </p:cNvPr>
          <p:cNvSpPr txBox="1"/>
          <p:nvPr/>
        </p:nvSpPr>
        <p:spPr>
          <a:xfrm>
            <a:off x="2776798" y="3572449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4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②</a:t>
            </a:r>
          </a:p>
        </p:txBody>
      </p:sp>
    </p:spTree>
    <p:extLst>
      <p:ext uri="{BB962C8B-B14F-4D97-AF65-F5344CB8AC3E}">
        <p14:creationId xmlns:p14="http://schemas.microsoft.com/office/powerpoint/2010/main" val="1009321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テキスト, 地図 が含まれている画像&#10;&#10;自動的に生成された説明">
            <a:extLst>
              <a:ext uri="{FF2B5EF4-FFF2-40B4-BE49-F238E27FC236}">
                <a16:creationId xmlns:a16="http://schemas.microsoft.com/office/drawing/2014/main" id="{67D68FCE-BDEB-4326-8193-F25159AF9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71" y="1272742"/>
            <a:ext cx="2823337" cy="2948819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FB7857B-C05A-4AC1-A6B8-DBCEFE63C0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71" y="4274169"/>
            <a:ext cx="2026918" cy="2026918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E4330C5E-F916-44DD-BC6D-293678B19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61" y="1028254"/>
            <a:ext cx="2683043" cy="2764813"/>
          </a:xfrm>
          <a:prstGeom prst="rect">
            <a:avLst/>
          </a:prstGeom>
        </p:spPr>
      </p:pic>
      <p:pic>
        <p:nvPicPr>
          <p:cNvPr id="17" name="図 16" descr="部屋 が含まれている画像&#10;&#10;自動的に生成された説明">
            <a:extLst>
              <a:ext uri="{FF2B5EF4-FFF2-40B4-BE49-F238E27FC236}">
                <a16:creationId xmlns:a16="http://schemas.microsoft.com/office/drawing/2014/main" id="{71142C82-B9A3-4FBC-A47D-0381377994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09" y="3988410"/>
            <a:ext cx="2297255" cy="2598437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8795A77-538B-4935-8D58-9C43ABFD394C}"/>
              </a:ext>
            </a:extLst>
          </p:cNvPr>
          <p:cNvSpPr txBox="1"/>
          <p:nvPr/>
        </p:nvSpPr>
        <p:spPr>
          <a:xfrm>
            <a:off x="411204" y="271153"/>
            <a:ext cx="25074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イラストイメージ</a:t>
            </a:r>
            <a:endParaRPr kumimoji="1" lang="ja-JP" altLang="en-US" sz="5400" dirty="0">
              <a:highlight>
                <a:srgbClr val="FFFF00"/>
              </a:highlight>
              <a:latin typeface="コーポレート・ロゴＢ" panose="02000600000000000000" pitchFamily="2" charset="-128"/>
              <a:ea typeface="コーポレート・ロゴＢ" panose="02000600000000000000" pitchFamily="2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FADAFE8-8E97-4EFE-AF90-154A3840A055}"/>
              </a:ext>
            </a:extLst>
          </p:cNvPr>
          <p:cNvSpPr txBox="1"/>
          <p:nvPr/>
        </p:nvSpPr>
        <p:spPr>
          <a:xfrm>
            <a:off x="6096000" y="1362171"/>
            <a:ext cx="59900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・①は人がそれぞれの特技を持っている参考イメージです。ある人はアクセサリー作り、ある人は歌を歌う、人の話を聞いてコンサルする、室内エクササイズを教えるなど。物販でも無形のサービスでも◎</a:t>
            </a:r>
            <a:endParaRPr lang="en-US" altLang="ja-JP" sz="2000" dirty="0">
              <a:latin typeface="コーポレート・ロゴＢ" panose="02000600000000000000" pitchFamily="2" charset="-128"/>
              <a:ea typeface="コーポレート・ロゴＢ" panose="02000600000000000000" pitchFamily="2" charset="-128"/>
            </a:endParaRPr>
          </a:p>
          <a:p>
            <a:r>
              <a:rPr lang="ja-JP" altLang="en-US" sz="20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・②～④のように、売り手も買い手もお金ではなく、そこに愛や喜び（</a:t>
            </a:r>
            <a:r>
              <a:rPr lang="en-US" altLang="ja-JP" sz="20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FUN</a:t>
            </a:r>
            <a:r>
              <a:rPr lang="ja-JP" altLang="en-US" sz="20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）があること、を表現する描写を散りばめたいです。</a:t>
            </a:r>
            <a:endParaRPr lang="en-US" altLang="ja-JP" sz="2000" dirty="0">
              <a:latin typeface="コーポレート・ロゴＢ" panose="02000600000000000000" pitchFamily="2" charset="-128"/>
              <a:ea typeface="コーポレート・ロゴＢ" panose="02000600000000000000" pitchFamily="2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1A7DE55-D9E2-4D5E-8EA6-C9CD448F59D5}"/>
              </a:ext>
            </a:extLst>
          </p:cNvPr>
          <p:cNvSpPr txBox="1"/>
          <p:nvPr/>
        </p:nvSpPr>
        <p:spPr>
          <a:xfrm>
            <a:off x="411204" y="1015722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4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①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A0590D9-AAD7-4B2F-A0BD-6EC417EAAF74}"/>
              </a:ext>
            </a:extLst>
          </p:cNvPr>
          <p:cNvSpPr txBox="1"/>
          <p:nvPr/>
        </p:nvSpPr>
        <p:spPr>
          <a:xfrm>
            <a:off x="3358236" y="1015722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4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②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934BF88-A79F-4F8F-9A1C-52BDC9FA46E6}"/>
              </a:ext>
            </a:extLst>
          </p:cNvPr>
          <p:cNvSpPr txBox="1"/>
          <p:nvPr/>
        </p:nvSpPr>
        <p:spPr>
          <a:xfrm>
            <a:off x="322771" y="4116110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4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③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C360C9C-20E9-4B29-84D7-63CF99928C47}"/>
              </a:ext>
            </a:extLst>
          </p:cNvPr>
          <p:cNvSpPr txBox="1"/>
          <p:nvPr/>
        </p:nvSpPr>
        <p:spPr>
          <a:xfrm>
            <a:off x="3358236" y="4116110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400" dirty="0">
                <a:latin typeface="コーポレート・ロゴＢ" panose="02000600000000000000" pitchFamily="2" charset="-128"/>
                <a:ea typeface="コーポレート・ロゴＢ" panose="02000600000000000000" pitchFamily="2" charset="-128"/>
              </a:rPr>
              <a:t>④</a:t>
            </a:r>
          </a:p>
        </p:txBody>
      </p:sp>
    </p:spTree>
    <p:extLst>
      <p:ext uri="{BB962C8B-B14F-4D97-AF65-F5344CB8AC3E}">
        <p14:creationId xmlns:p14="http://schemas.microsoft.com/office/powerpoint/2010/main" val="2739645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289</Words>
  <Application>Microsoft Office PowerPoint</Application>
  <PresentationFormat>ワイド画面</PresentationFormat>
  <Paragraphs>26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コーポレート・ロゴＢ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Shimotsu Ai</dc:creator>
  <cp:lastModifiedBy>Shimotsu Ai</cp:lastModifiedBy>
  <cp:revision>6</cp:revision>
  <dcterms:created xsi:type="dcterms:W3CDTF">2020-04-16T09:31:43Z</dcterms:created>
  <dcterms:modified xsi:type="dcterms:W3CDTF">2020-04-16T10:43:31Z</dcterms:modified>
</cp:coreProperties>
</file>